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23"/>
  </p:notesMasterIdLst>
  <p:handoutMasterIdLst>
    <p:handoutMasterId r:id="rId24"/>
  </p:handoutMasterIdLst>
  <p:sldIdLst>
    <p:sldId id="256" r:id="rId5"/>
    <p:sldId id="359" r:id="rId6"/>
    <p:sldId id="257" r:id="rId7"/>
    <p:sldId id="305" r:id="rId8"/>
    <p:sldId id="400" r:id="rId9"/>
    <p:sldId id="404" r:id="rId10"/>
    <p:sldId id="405" r:id="rId11"/>
    <p:sldId id="414" r:id="rId12"/>
    <p:sldId id="397" r:id="rId13"/>
    <p:sldId id="403" r:id="rId14"/>
    <p:sldId id="401" r:id="rId15"/>
    <p:sldId id="402" r:id="rId16"/>
    <p:sldId id="408" r:id="rId17"/>
    <p:sldId id="416" r:id="rId18"/>
    <p:sldId id="406" r:id="rId19"/>
    <p:sldId id="407" r:id="rId20"/>
    <p:sldId id="417" r:id="rId21"/>
    <p:sldId id="418" r:id="rId22"/>
  </p:sldIdLst>
  <p:sldSz cx="9144000" cy="6858000" type="screen4x3"/>
  <p:notesSz cx="6724650" cy="97742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7724F7E-1D40-49BB-BA74-57D4DFA111B8}">
          <p14:sldIdLst>
            <p14:sldId id="256"/>
            <p14:sldId id="359"/>
            <p14:sldId id="257"/>
            <p14:sldId id="305"/>
            <p14:sldId id="400"/>
            <p14:sldId id="404"/>
            <p14:sldId id="405"/>
            <p14:sldId id="414"/>
            <p14:sldId id="397"/>
            <p14:sldId id="403"/>
            <p14:sldId id="401"/>
            <p14:sldId id="402"/>
            <p14:sldId id="408"/>
            <p14:sldId id="416"/>
            <p14:sldId id="406"/>
            <p14:sldId id="407"/>
            <p14:sldId id="417"/>
            <p14:sldId id="418"/>
          </p14:sldIdLst>
        </p14:section>
        <p14:section name="Section sans titre" id="{E9738A9C-0C83-4BF2-88A2-4E43F6BB60E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  <p:cmAuthor id="1" name="Sebastien Hermary" initials="SH" lastIdx="1" clrIdx="1">
    <p:extLst>
      <p:ext uri="{19B8F6BF-5375-455C-9EA6-DF929625EA0E}">
        <p15:presenceInfo xmlns:p15="http://schemas.microsoft.com/office/powerpoint/2012/main" userId="S-1-5-21-1614895754-776561741-839522115-8266" providerId="AD"/>
      </p:ext>
    </p:extLst>
  </p:cmAuthor>
  <p:cmAuthor id="2" name="Jerome ANDRE" initials="JA" lastIdx="7" clrIdx="2">
    <p:extLst>
      <p:ext uri="{19B8F6BF-5375-455C-9EA6-DF929625EA0E}">
        <p15:presenceInfo xmlns:p15="http://schemas.microsoft.com/office/powerpoint/2012/main" userId="94ebea1ab9b862c5" providerId="Windows Live"/>
      </p:ext>
    </p:extLst>
  </p:cmAuthor>
  <p:cmAuthor id="3" name="CROIZET Sarah" initials="CS" lastIdx="1" clrIdx="3">
    <p:extLst>
      <p:ext uri="{19B8F6BF-5375-455C-9EA6-DF929625EA0E}">
        <p15:presenceInfo xmlns:p15="http://schemas.microsoft.com/office/powerpoint/2012/main" userId="S-1-5-21-705570488-188102822-1586563796-1995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6340" autoAdjust="0"/>
  </p:normalViewPr>
  <p:slideViewPr>
    <p:cSldViewPr snapToGrid="0" snapToObjects="1">
      <p:cViewPr varScale="1">
        <p:scale>
          <a:sx n="82" d="100"/>
          <a:sy n="82" d="100"/>
        </p:scale>
        <p:origin x="85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32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3B8B056D-C5B2-E343-B144-47A9A31A2D03}" type="datetimeFigureOut">
              <a:rPr lang="fr-FR" smtClean="0"/>
              <a:t>12/06/2025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1A1501AB-6C7C-8C44-B536-2C53AC17F752}" type="datetimeFigureOut">
              <a:rPr lang="fr-FR" smtClean="0"/>
              <a:t>12/06/2025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4F44195-C466-4D8C-9BB0-1F9A2CF90D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3346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524119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713008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99577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69142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2771165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17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031827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18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4262036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CAA906E-250E-4E53-824D-AC74F06CBB8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E16CC57-7540-4D4B-8828-3C1A175FD17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6F05FCE-2830-4FC9-ABD4-4A0900C6A1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88195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09CA568A-3899-4DDF-BE15-C8385A3DF0F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78114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2E9FA9C6-AAFD-47AC-8739-16845E26F9C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452431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2E9FA9C6-AAFD-47AC-8739-16845E26F9C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6742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10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A46FF9AF-1D85-495D-96B3-95A2406E353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096332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11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495BDF0F-6E92-4A1E-A914-5E56FACE2E1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904726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Century Gothic" panose="020B0502020202020204" pitchFamily="34" charset="0"/>
              </a:defRPr>
            </a:lvl1pPr>
          </a:lstStyle>
          <a:p>
            <a:fld id="{DD4F3027-F7CE-455C-8A33-B67854D50F56}" type="datetime1">
              <a:rPr lang="fr-FR" smtClean="0"/>
              <a:t>12/06/2025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3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BA66EFC-28AA-46B0-98FD-60763ED24AF9}" type="datetime1">
              <a:rPr lang="fr-FR" smtClean="0"/>
              <a:t>12/06/2025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7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8E5D541-FB03-4E18-8D2A-854279D5C778}" type="datetime1">
              <a:rPr lang="fr-FR" smtClean="0"/>
              <a:t>12/06/2025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90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>
            <a:normAutofit/>
          </a:bodyPr>
          <a:lstStyle>
            <a:lvl1pPr>
              <a:defRPr sz="3200" b="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100">
                <a:latin typeface="Century Gothic" panose="020B0502020202020204" pitchFamily="34" charset="0"/>
              </a:defRPr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Requalification de logements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391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95D784F1-5AD9-4F62-8292-7308DD280AE1}" type="datetime1">
              <a:rPr lang="fr-FR" smtClean="0"/>
              <a:t>12/06/2025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92C1B7-0C3A-452B-89C2-D73109875FE5}" type="datetime1">
              <a:rPr lang="fr-FR" smtClean="0"/>
              <a:t>12/06/2025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5BC2AE1-5E42-47BD-9CE1-4565A3828CDC}" type="datetime1">
              <a:rPr lang="fr-FR" smtClean="0"/>
              <a:t>12/06/2025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entury Gothic" panose="020B0502020202020204" pitchFamily="34" charset="0"/>
              </a:rPr>
              <a:t>XXXXXXXXXXX</a:t>
            </a:r>
          </a:p>
        </p:txBody>
      </p:sp>
    </p:spTree>
    <p:extLst>
      <p:ext uri="{BB962C8B-B14F-4D97-AF65-F5344CB8AC3E}">
        <p14:creationId xmlns:p14="http://schemas.microsoft.com/office/powerpoint/2010/main" val="92803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F724909-0225-4092-AB12-82F856912829}" type="datetime1">
              <a:rPr lang="fr-FR" smtClean="0"/>
              <a:t>12/06/2025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EBF84A81-4DD8-4D99-957A-0B059C9A8CDF}" type="datetime1">
              <a:rPr lang="fr-FR" smtClean="0"/>
              <a:t>12/06/2025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5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C27ECE-CD3A-45D8-BAA3-34CAC617B79C}" type="datetime1">
              <a:rPr lang="fr-FR" smtClean="0"/>
              <a:t>12/06/2025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1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500">
                <a:latin typeface="Century Gothic" panose="020B0502020202020204" pitchFamily="34" charset="0"/>
              </a:defRPr>
            </a:lvl4pPr>
            <a:lvl5pPr>
              <a:defRPr sz="1500">
                <a:latin typeface="Century Gothic" panose="020B0502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2A0B685C-16E0-4CFF-825B-DF5680C46CE6}" type="datetime1">
              <a:rPr lang="fr-FR" smtClean="0"/>
              <a:t>12/06/2025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latin typeface="Century Gothic" panose="020B0502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F7BA20B-1960-44B3-87A5-1897A55F0A4D}" type="datetime1">
              <a:rPr lang="fr-FR" smtClean="0"/>
              <a:t>12/06/2025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t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6351"/>
            <a:ext cx="749300" cy="446012"/>
          </a:xfrm>
          <a:prstGeom prst="rect">
            <a:avLst/>
          </a:prstGeom>
        </p:spPr>
      </p:pic>
      <p:pic>
        <p:nvPicPr>
          <p:cNvPr id="8" name="Image 7"/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57" y="18281"/>
            <a:ext cx="949643" cy="69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61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27738"/>
            <a:ext cx="7913076" cy="1267608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Concours de maîtrise d’</a:t>
            </a:r>
            <a:r>
              <a:rPr lang="fr-FR" sz="3600" b="1" dirty="0" err="1">
                <a:latin typeface="Century Gothic" charset="0"/>
                <a:ea typeface="Century Gothic" charset="0"/>
                <a:cs typeface="Century Gothic" charset="0"/>
              </a:rPr>
              <a:t>oeuvre</a:t>
            </a:r>
            <a:endParaRPr lang="fr-FR" sz="36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2455910"/>
          </a:xfrm>
        </p:spPr>
        <p:txBody>
          <a:bodyPr>
            <a:normAutofit/>
          </a:bodyPr>
          <a:lstStyle/>
          <a:p>
            <a:pPr algn="ctr">
              <a:lnSpc>
                <a:spcPts val="1625"/>
              </a:lnSpc>
            </a:pP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EXTENSION ET RESTRUCTURATION DU PÔLE DES URGENCES</a:t>
            </a:r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200A21-3EBA-4A82-B118-BF0BADA9AB8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B3CE10E-F891-4F71-8872-B6E82921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EC2E70-1F2B-DC26-82B7-05BD49B6F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7315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5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526471" y="-20953"/>
            <a:ext cx="6704634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BET TCE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61160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6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403379" y="-32354"/>
            <a:ext cx="642251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 BET TCE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059071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7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301817" y="-88577"/>
            <a:ext cx="623349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BET TCE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1487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8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121920" y="-32354"/>
            <a:ext cx="7648628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BET Environnement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950256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9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129540" y="-32354"/>
            <a:ext cx="7656248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BET Environnement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4100812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40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10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20953"/>
            <a:ext cx="7723894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Economiste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240976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40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1" y="-32354"/>
            <a:ext cx="641988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OPC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905684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40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1" y="-32354"/>
            <a:ext cx="641988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……. 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066926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40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1" y="-32354"/>
            <a:ext cx="641988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……. 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501073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35" y="116382"/>
            <a:ext cx="7413929" cy="929093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entury Gothic" charset="0"/>
                <a:ea typeface="Century Gothic" charset="0"/>
                <a:cs typeface="Century Gothic" charset="0"/>
              </a:rPr>
              <a:t>Mode d’emploi  du cadre de réponse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45512" y="1045475"/>
            <a:ext cx="8254605" cy="4858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Le power point est à remettre </a:t>
            </a:r>
            <a:r>
              <a:rPr lang="fr-FR" sz="1400" b="1" u="sng" dirty="0">
                <a:latin typeface="Century Gothic" charset="0"/>
                <a:ea typeface="Century Gothic" charset="0"/>
                <a:cs typeface="Century Gothic" charset="0"/>
              </a:rPr>
              <a:t>impérativement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 au format natif </a:t>
            </a: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(.pptx) et PDF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Il convient de produire une ou plusieurs références :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architecte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4 diapositives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TCE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3 diapositives dont 2 Structure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environnemental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marR="0" lvl="0" indent="-1809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coordinateur OPC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fr-FR" sz="1400" u="sng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1</a:t>
            </a:r>
            <a:r>
              <a:rPr kumimoji="0" 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diapositive par compétence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  <a:defRPr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économiste </a:t>
            </a:r>
            <a:r>
              <a:rPr lang="fr-FR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fr-FR" sz="1400" u="sng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1 diapositive par compétence</a:t>
            </a:r>
            <a:r>
              <a:rPr lang="fr-FR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Autres compétences jugées </a:t>
            </a:r>
            <a:r>
              <a:rPr lang="fr-FR" sz="1400">
                <a:latin typeface="Century Gothic" charset="0"/>
                <a:ea typeface="Century Gothic" charset="0"/>
                <a:cs typeface="Century Gothic" charset="0"/>
              </a:rPr>
              <a:t>utiles (</a:t>
            </a:r>
            <a:r>
              <a:rPr lang="fr-FR" sz="1400" u="sng">
                <a:latin typeface="Century Gothic" charset="0"/>
                <a:ea typeface="Century Gothic" charset="0"/>
                <a:cs typeface="Century Gothic" charset="0"/>
              </a:rPr>
              <a:t>1 diapositive 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</a:t>
            </a:r>
          </a:p>
          <a:p>
            <a:pPr algn="ctr"/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Annexes interdites sauf celles mentionnées dans le support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(exemple les CV)</a:t>
            </a:r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1F0879-7C6E-41B9-8FC7-156D8E5446E0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53D7161-5255-4C8B-BB8F-3980D355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0099" y="1933212"/>
            <a:ext cx="7543800" cy="631222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Composition du groupement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054573"/>
              </p:ext>
            </p:extLst>
          </p:nvPr>
        </p:nvGraphicFramePr>
        <p:xfrm>
          <a:off x="239025" y="2830186"/>
          <a:ext cx="8665949" cy="29946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fr-FR" sz="1100" b="1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</a:t>
                      </a:r>
                      <a:r>
                        <a:rPr lang="fr-FR" sz="1100" b="1" baseline="0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maîtrise d’oeuvre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i="1" dirty="0">
                          <a:solidFill>
                            <a:srgbClr val="FFFFFF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  <a:endParaRPr lang="fr-FR" sz="1100" b="1" i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Architecte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</a:t>
                      </a:r>
                      <a:endParaRPr lang="fr-FR" sz="90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77D894A-2FF0-49A8-BEB6-DDF6929DE13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02D1092-E634-438D-B81D-06B0A14D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04307C6-338A-6A57-3E5E-0717FEF773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5" y="20778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79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  <a:p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3" y="3462915"/>
            <a:ext cx="7612062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de l’architecte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33913AA-EB8C-47DE-9D8F-971E8C0D8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4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B7E0E3-A837-DDBA-EE9E-5802E58EA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68869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27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91831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Plan d’organisation fonctionnelle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32415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8854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4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326429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65969" y="3210015"/>
            <a:ext cx="7612062" cy="12544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BET TCE co-traitant</a:t>
            </a:r>
          </a:p>
          <a:p>
            <a:r>
              <a:rPr lang="fr-FR" sz="24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 minima le BE structure, le BE environnement, l’économiste et l’OPC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85789EA-74CE-4AE3-96E6-DFC91B9FA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9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04DB5F-2FFC-C630-D36B-8045EEB849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" y="159142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05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DD6FB597564458181716DCF29E531" ma:contentTypeVersion="12" ma:contentTypeDescription="Crée un document." ma:contentTypeScope="" ma:versionID="3e1ae674fce48319e38b303f8cabf35f">
  <xsd:schema xmlns:xsd="http://www.w3.org/2001/XMLSchema" xmlns:xs="http://www.w3.org/2001/XMLSchema" xmlns:p="http://schemas.microsoft.com/office/2006/metadata/properties" xmlns:ns2="2697cc75-1aaa-4b68-a48e-593aa534b56d" xmlns:ns3="a8616a7f-141c-4ed7-8436-c49acd6d9e48" targetNamespace="http://schemas.microsoft.com/office/2006/metadata/properties" ma:root="true" ma:fieldsID="b047950350c2ec377f3b87cbf1bde3ea" ns2:_="" ns3:_="">
    <xsd:import namespace="2697cc75-1aaa-4b68-a48e-593aa534b56d"/>
    <xsd:import namespace="a8616a7f-141c-4ed7-8436-c49acd6d9e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7cc75-1aaa-4b68-a48e-593aa534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506004d-0bbe-47a6-bbcf-da7378ed4d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16a7f-141c-4ed7-8436-c49acd6d9e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f1aa032-8f29-4be2-acf2-86a7db7eb9f4}" ma:internalName="TaxCatchAll" ma:showField="CatchAllData" ma:web="a8616a7f-141c-4ed7-8436-c49acd6d9e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97cc75-1aaa-4b68-a48e-593aa534b56d">
      <Terms xmlns="http://schemas.microsoft.com/office/infopath/2007/PartnerControls"/>
    </lcf76f155ced4ddcb4097134ff3c332f>
    <TaxCatchAll xmlns="a8616a7f-141c-4ed7-8436-c49acd6d9e48" xsi:nil="true"/>
  </documentManagement>
</p:properties>
</file>

<file path=customXml/itemProps1.xml><?xml version="1.0" encoding="utf-8"?>
<ds:datastoreItem xmlns:ds="http://schemas.openxmlformats.org/officeDocument/2006/customXml" ds:itemID="{3D5405BA-CB02-4D8E-8D6B-DA759A475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7cc75-1aaa-4b68-a48e-593aa534b56d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5C8438-8AC3-416A-B4CE-D34D850F40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C1E64A-E709-4894-ADF4-E28A72C016E2}">
  <ds:schemaRefs>
    <ds:schemaRef ds:uri="http://purl.org/dc/elements/1.1/"/>
    <ds:schemaRef ds:uri="http://purl.org/dc/terms/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2697cc75-1aaa-4b68-a48e-593aa534b56d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2134</Words>
  <Application>Microsoft Office PowerPoint</Application>
  <PresentationFormat>Affichage à l'écran (4:3)</PresentationFormat>
  <Paragraphs>722</Paragraphs>
  <Slides>18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Wingdings</vt:lpstr>
      <vt:lpstr>Thème Office</vt:lpstr>
      <vt:lpstr>Concours de maîtrise d’oeuvre</vt:lpstr>
      <vt:lpstr>Mode d’emploi  du cadre de réponse</vt:lpstr>
      <vt:lpstr>Composition du groupement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CROIZET Sarah</cp:lastModifiedBy>
  <cp:revision>158</cp:revision>
  <cp:lastPrinted>2019-05-06T08:45:52Z</cp:lastPrinted>
  <dcterms:created xsi:type="dcterms:W3CDTF">2014-09-24T15:37:46Z</dcterms:created>
  <dcterms:modified xsi:type="dcterms:W3CDTF">2025-06-12T13:20:00Z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0x010100F3CDD6FB597564458181716DCF29E531</vt:lpwstr>
  </property>
</Properties>
</file>